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2" r:id="rId17"/>
    <p:sldId id="267" r:id="rId18"/>
    <p:sldId id="263" r:id="rId19"/>
    <p:sldId id="271" r:id="rId20"/>
    <p:sldId id="290" r:id="rId21"/>
    <p:sldId id="272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222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.png"/><Relationship Id="rId21" Type="http://schemas.openxmlformats.org/officeDocument/2006/relationships/image" Target="../media/image88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5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0.png"/><Relationship Id="rId19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71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0.gif"/><Relationship Id="rId7" Type="http://schemas.openxmlformats.org/officeDocument/2006/relationships/image" Target="../media/image7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91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1.png"/><Relationship Id="rId7" Type="http://schemas.openxmlformats.org/officeDocument/2006/relationships/image" Target="../media/image5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13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34.png"/><Relationship Id="rId10" Type="http://schemas.openxmlformats.org/officeDocument/2006/relationships/image" Target="../media/image57.png"/><Relationship Id="rId4" Type="http://schemas.openxmlformats.org/officeDocument/2006/relationships/image" Target="../media/image260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70.png"/><Relationship Id="rId7" Type="http://schemas.openxmlformats.org/officeDocument/2006/relationships/image" Target="../media/image70.png"/><Relationship Id="rId12" Type="http://schemas.openxmlformats.org/officeDocument/2006/relationships/image" Target="../media/image82.pn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176.png"/><Relationship Id="rId9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17" Type="http://schemas.openxmlformats.org/officeDocument/2006/relationships/image" Target="../media/image53.png"/><Relationship Id="rId2" Type="http://schemas.openxmlformats.org/officeDocument/2006/relationships/image" Target="../media/image44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3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22.png"/><Relationship Id="rId4" Type="http://schemas.openxmlformats.org/officeDocument/2006/relationships/image" Target="../media/image45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2" y="1830680"/>
            <a:ext cx="652071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8567991" y="431794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351624" y="1904874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1140700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3696459" y="2436807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7361592" y="2429884"/>
            <a:ext cx="4672505" cy="1054919"/>
            <a:chOff x="7063774" y="1377378"/>
            <a:chExt cx="4672505" cy="10549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680" y="1667142"/>
              <a:ext cx="4391599" cy="76515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7063774" y="1377378"/>
              <a:ext cx="4368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Master Equation: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809590" y="3689100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4601048" y="4322043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6404393" y="6415801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351624" y="1549198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However, polymer density profiles are not generated, but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0800000">
            <a:off x="8063070" y="4916987"/>
            <a:ext cx="504920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2051494" y="5155609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2671309" y="4149021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705" y="4149021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72954D-A0FC-97BD-5BB6-20E4B855D82F}"/>
              </a:ext>
            </a:extLst>
          </p:cNvPr>
          <p:cNvCxnSpPr/>
          <p:nvPr/>
        </p:nvCxnSpPr>
        <p:spPr>
          <a:xfrm>
            <a:off x="10515600" y="3358734"/>
            <a:ext cx="38548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6" y="1606033"/>
            <a:ext cx="851496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Reflectivity Spectra for Multi-peak conformations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10264589" y="4105738"/>
            <a:ext cx="1645024" cy="83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147329" y="6290653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5062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4216748"/>
            <a:ext cx="35419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Major assumptions lead to inaccuracies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None can capture effects from multivalent 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879027" y="4153414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chemeClr val="tx1"/>
                </a:solidFill>
              </a:rPr>
              <a:t>Our goal:</a:t>
            </a:r>
            <a:r>
              <a:rPr lang="en-US" sz="1600" dirty="0">
                <a:solidFill>
                  <a:schemeClr val="tx1"/>
                </a:solidFill>
              </a:rPr>
              <a:t> derive a theory that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Is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Uses minimal approximations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3883697" y="4212763"/>
            <a:ext cx="2858554" cy="2508712"/>
            <a:chOff x="3413083" y="4381235"/>
            <a:chExt cx="2858554" cy="25087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413083" y="4381235"/>
              <a:ext cx="2858554" cy="221312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3905492" y="6628337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257800" y="5937068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6 mM Na</a:t>
              </a:r>
              <a:r>
                <a:rPr lang="en-US" sz="1000" b="1" baseline="30000" dirty="0">
                  <a:latin typeface="Lucida grande" panose="020B0502040204020203"/>
                </a:rPr>
                <a:t>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494880" y="5679961"/>
              <a:ext cx="116440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0.01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4813780" y="5085057"/>
              <a:ext cx="101547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0.1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248060" y="4778934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077084" y="4425811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1 mM Ba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BEED4-2362-7470-0FD8-48A177323F3B}"/>
              </a:ext>
            </a:extLst>
          </p:cNvPr>
          <p:cNvSpPr/>
          <p:nvPr/>
        </p:nvSpPr>
        <p:spPr>
          <a:xfrm>
            <a:off x="8270454" y="1869912"/>
            <a:ext cx="2876550" cy="121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schematic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378156" y="1380441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634556" y="3613826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</a:t>
              </a:r>
              <a:r>
                <a:rPr lang="en-US" sz="1200" dirty="0" err="1">
                  <a:latin typeface="Lucida grande" panose="020B0502040204020203"/>
                </a:rPr>
                <a:t>momomer</a:t>
              </a:r>
              <a:r>
                <a:rPr lang="en-US" sz="1200" dirty="0">
                  <a:latin typeface="Lucida grande" panose="020B0502040204020203"/>
                </a:rPr>
                <a:t>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  <p:bldP spid="19" grpId="0"/>
      <p:bldP spid="20" grpId="0"/>
      <p:bldP spid="21" grpId="0"/>
      <p:bldP spid="28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76194" y="146135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5477</TotalTime>
  <Words>2016</Words>
  <Application>Microsoft Office PowerPoint</Application>
  <PresentationFormat>Widescreen</PresentationFormat>
  <Paragraphs>469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216</cp:revision>
  <dcterms:created xsi:type="dcterms:W3CDTF">2022-03-28T18:43:16Z</dcterms:created>
  <dcterms:modified xsi:type="dcterms:W3CDTF">2022-09-07T23:26:22Z</dcterms:modified>
</cp:coreProperties>
</file>